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32E2B-A5B3-48B8-AC8D-57A397971BEA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E0-85A5-4680-80D8-AE47CBECC9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7798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32E2B-A5B3-48B8-AC8D-57A397971BEA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E0-85A5-4680-80D8-AE47CBECC9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761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32E2B-A5B3-48B8-AC8D-57A397971BEA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E0-85A5-4680-80D8-AE47CBECC9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9551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32E2B-A5B3-48B8-AC8D-57A397971BEA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E0-85A5-4680-80D8-AE47CBECC9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929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32E2B-A5B3-48B8-AC8D-57A397971BEA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E0-85A5-4680-80D8-AE47CBECC9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2828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32E2B-A5B3-48B8-AC8D-57A397971BEA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E0-85A5-4680-80D8-AE47CBECC9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7960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32E2B-A5B3-48B8-AC8D-57A397971BEA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E0-85A5-4680-80D8-AE47CBECC9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3286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32E2B-A5B3-48B8-AC8D-57A397971BEA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E0-85A5-4680-80D8-AE47CBECC9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4172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32E2B-A5B3-48B8-AC8D-57A397971BEA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E0-85A5-4680-80D8-AE47CBECC9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8052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32E2B-A5B3-48B8-AC8D-57A397971BEA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E0-85A5-4680-80D8-AE47CBECC9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287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32E2B-A5B3-48B8-AC8D-57A397971BEA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E0-85A5-4680-80D8-AE47CBECC9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296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32E2B-A5B3-48B8-AC8D-57A397971BEA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A99E0-85A5-4680-80D8-AE47CBECC9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0176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477" y="-8239"/>
            <a:ext cx="12257903" cy="692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512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9281" cy="6858000"/>
          </a:xfrm>
        </p:spPr>
      </p:pic>
    </p:spTree>
    <p:extLst>
      <p:ext uri="{BB962C8B-B14F-4D97-AF65-F5344CB8AC3E}">
        <p14:creationId xmlns:p14="http://schemas.microsoft.com/office/powerpoint/2010/main" xmlns="" val="45710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476" y="-8238"/>
            <a:ext cx="12288184" cy="6919784"/>
          </a:xfrm>
        </p:spPr>
      </p:pic>
    </p:spTree>
    <p:extLst>
      <p:ext uri="{BB962C8B-B14F-4D97-AF65-F5344CB8AC3E}">
        <p14:creationId xmlns:p14="http://schemas.microsoft.com/office/powerpoint/2010/main" xmlns="" val="317574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477" y="-8239"/>
            <a:ext cx="12257903" cy="6892677"/>
          </a:xfrm>
        </p:spPr>
      </p:pic>
    </p:spTree>
    <p:extLst>
      <p:ext uri="{BB962C8B-B14F-4D97-AF65-F5344CB8AC3E}">
        <p14:creationId xmlns:p14="http://schemas.microsoft.com/office/powerpoint/2010/main" xmlns="" val="141329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476" y="-8238"/>
            <a:ext cx="12249665" cy="6891968"/>
          </a:xfrm>
        </p:spPr>
      </p:pic>
    </p:spTree>
    <p:extLst>
      <p:ext uri="{BB962C8B-B14F-4D97-AF65-F5344CB8AC3E}">
        <p14:creationId xmlns:p14="http://schemas.microsoft.com/office/powerpoint/2010/main" xmlns="" val="92877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239" y="-1"/>
            <a:ext cx="12249665" cy="6890437"/>
          </a:xfrm>
        </p:spPr>
      </p:pic>
    </p:spTree>
    <p:extLst>
      <p:ext uri="{BB962C8B-B14F-4D97-AF65-F5344CB8AC3E}">
        <p14:creationId xmlns:p14="http://schemas.microsoft.com/office/powerpoint/2010/main" xmlns="" val="371400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476" y="-8238"/>
            <a:ext cx="12257903" cy="6923574"/>
          </a:xfrm>
        </p:spPr>
      </p:pic>
    </p:spTree>
    <p:extLst>
      <p:ext uri="{BB962C8B-B14F-4D97-AF65-F5344CB8AC3E}">
        <p14:creationId xmlns:p14="http://schemas.microsoft.com/office/powerpoint/2010/main" xmlns="" val="150434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239" y="-8238"/>
            <a:ext cx="12249665" cy="690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521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239" y="0"/>
            <a:ext cx="12249665" cy="6893884"/>
          </a:xfrm>
        </p:spPr>
      </p:pic>
    </p:spTree>
    <p:extLst>
      <p:ext uri="{BB962C8B-B14F-4D97-AF65-F5344CB8AC3E}">
        <p14:creationId xmlns:p14="http://schemas.microsoft.com/office/powerpoint/2010/main" xmlns="" val="197982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477" y="-8238"/>
            <a:ext cx="12249666" cy="689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242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85" y="-8238"/>
            <a:ext cx="12249073" cy="689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518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477" y="-16477"/>
            <a:ext cx="12249665" cy="689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182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477" y="-16477"/>
            <a:ext cx="12257903" cy="6917037"/>
          </a:xfrm>
        </p:spPr>
      </p:pic>
    </p:spTree>
    <p:extLst>
      <p:ext uri="{BB962C8B-B14F-4D97-AF65-F5344CB8AC3E}">
        <p14:creationId xmlns:p14="http://schemas.microsoft.com/office/powerpoint/2010/main" xmlns="" val="383165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215"/>
          </a:xfrm>
        </p:spPr>
      </p:pic>
    </p:spTree>
    <p:extLst>
      <p:ext uri="{BB962C8B-B14F-4D97-AF65-F5344CB8AC3E}">
        <p14:creationId xmlns:p14="http://schemas.microsoft.com/office/powerpoint/2010/main" xmlns="" val="396411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xmlns="" val="153451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0</Words>
  <Application>Microsoft Office PowerPoint</Application>
  <PresentationFormat>Произвольный</PresentationFormat>
  <Paragraphs>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Рыжих Мария Владимировна</dc:creator>
  <cp:lastModifiedBy>Пользователь Windows</cp:lastModifiedBy>
  <cp:revision>11</cp:revision>
  <dcterms:created xsi:type="dcterms:W3CDTF">2020-11-09T07:44:47Z</dcterms:created>
  <dcterms:modified xsi:type="dcterms:W3CDTF">2020-11-27T10:45:25Z</dcterms:modified>
</cp:coreProperties>
</file>